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3090862"/>
            <a:ext cx="38862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381642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201523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3434" y="2636912"/>
            <a:ext cx="381642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1626" y="2201523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59459" y="2636912"/>
            <a:ext cx="381642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87651" y="2201523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7078" y="4909999"/>
            <a:ext cx="28350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91286" y="4909999"/>
            <a:ext cx="28350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97078" y="5592905"/>
            <a:ext cx="28350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91286" y="5592905"/>
            <a:ext cx="28350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14525"/>
            <a:ext cx="107918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29309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9251" y="348286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7823" y="283468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1883" y="4246797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1478" y="279996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23200" y="357546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95475"/>
            <a:ext cx="115157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33056"/>
            <a:ext cx="482453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71637"/>
            <a:ext cx="109061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33843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26828"/>
            <a:ext cx="33843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140286"/>
            <a:ext cx="5040560" cy="1304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9994" y="2299910"/>
            <a:ext cx="5519068" cy="1057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69832" y="3526828"/>
            <a:ext cx="33843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69832" y="4117137"/>
            <a:ext cx="5079230" cy="1239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